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7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5" r:id="rId25"/>
  </p:sldIdLst>
  <p:sldSz cx="12188825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1" autoAdjust="0"/>
    <p:restoredTop sz="94280" autoAdjust="0"/>
  </p:normalViewPr>
  <p:slideViewPr>
    <p:cSldViewPr>
      <p:cViewPr varScale="1">
        <p:scale>
          <a:sx n="74" d="100"/>
          <a:sy n="74" d="100"/>
        </p:scale>
        <p:origin x="510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721B2A7-51F5-4FDC-BE06-F3E90A4489F7}" type="datetime1">
              <a:rPr lang="hu-HU" smtClean="0"/>
              <a:pPr algn="r" rtl="0"/>
              <a:t>2019. 06. 12.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hu-HU" smtClean="0"/>
              <a:pPr algn="r" rtl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9559B9A2-8326-4635-880C-5B72FBBC6867}" type="datetime1">
              <a:rPr lang="hu-HU" smtClean="0"/>
              <a:pPr/>
              <a:t>2019. 06. 12.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86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 smtClean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991E90C-577B-43A2-96B9-5F9C4D0D5D74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0E7FA44-65CF-4337-963C-7B9FE4472796}" type="datetime1">
              <a:rPr lang="hu-HU" smtClean="0"/>
              <a:pPr/>
              <a:t>2019. 06. 12.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hu-HU" smtClean="0"/>
              <a:t>Mintacím szerkesztése</a:t>
            </a:r>
            <a:endParaRPr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8490527-B68A-4BFF-A6DE-D5CBA02812C2}" type="datetime1">
              <a:rPr lang="hu-HU" smtClean="0"/>
              <a:pPr/>
              <a:t>2019. 06. 12.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D95124D-E261-47F1-B401-86E03874A598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36C10C3-259D-4671-BF16-34C81C9AD045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CF0680B-0BA5-4794-855D-17DF05928D42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2CF9FBE-3783-4498-A910-0B31E13B7479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9616E92-2361-47AD-97DB-FF3A3CF17B71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0853975-2D52-4D0E-BABC-7B145127E156}" type="datetime1">
              <a:rPr lang="hu-HU" noProof="0" smtClean="0"/>
              <a:pPr/>
              <a:t>2019. 06. 12.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9DCE854-1D69-434E-835E-0DD4CA759197}" type="datetime1">
              <a:rPr lang="hu-HU" noProof="0" smtClean="0"/>
              <a:pPr/>
              <a:t>2019. 06. 12.</a:t>
            </a:fld>
            <a:r>
              <a:rPr lang="hu-HU" noProof="0" dirty="0" smtClean="0"/>
              <a:t>.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smtClean="0"/>
              <a:t>Mintacím szerkesztése</a:t>
            </a:r>
            <a:endParaRPr dirty="0"/>
          </a:p>
        </p:txBody>
      </p:sp>
      <p:sp>
        <p:nvSpPr>
          <p:cNvPr id="3" name="Kép helyőrzőj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dirty="0" smtClean="0"/>
              <a:t>Mintaszöveg szerkesztése</a:t>
            </a:r>
          </a:p>
          <a:p>
            <a:pPr lvl="1" rtl="0"/>
            <a:r>
              <a:rPr lang="hu-HU" dirty="0" smtClean="0"/>
              <a:t>Második szint</a:t>
            </a:r>
          </a:p>
          <a:p>
            <a:pPr lvl="2" rtl="0"/>
            <a:r>
              <a:rPr lang="hu-HU" dirty="0" smtClean="0"/>
              <a:t>Harmadik szint</a:t>
            </a:r>
          </a:p>
          <a:p>
            <a:pPr lvl="3" rtl="0"/>
            <a:r>
              <a:rPr lang="hu-HU" dirty="0" smtClean="0"/>
              <a:t>Negyedik szint</a:t>
            </a:r>
          </a:p>
          <a:p>
            <a:pPr lvl="4" rtl="0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88B3F56-0D61-435C-936E-D6D5D3A0853F}" type="datetime1">
              <a:rPr lang="hu-HU" smtClean="0"/>
              <a:pPr/>
              <a:t>2019. 06. 12.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r>
              <a:rPr lang="hu-HU" dirty="0" smtClean="0"/>
              <a:t>                                  </a:t>
            </a:r>
            <a:fld id="{81FEFA0A-2F20-4B60-98C6-5FFDA469AA1C}" type="slidenum">
              <a:rPr lang="hu-HU" noProof="0" smtClean="0"/>
              <a:pPr algn="r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" dirty="0" smtClean="0"/>
              <a:t>Felvidéki </a:t>
            </a:r>
            <a:r>
              <a:rPr lang="hu" dirty="0" smtClean="0"/>
              <a:t>osztálykirándulás</a:t>
            </a:r>
            <a:endParaRPr lang="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" dirty="0" smtClean="0"/>
              <a:t>2019 június 6.-9.</a:t>
            </a:r>
            <a:endParaRPr lang="hu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hu-HU" dirty="0" smtClean="0"/>
              <a:t>Nap történései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Garamfő </a:t>
            </a:r>
            <a:r>
              <a:rPr lang="hu-HU" dirty="0" smtClean="0">
                <a:sym typeface="Wingdings" panose="05000000000000000000" pitchFamily="2" charset="2"/>
              </a:rPr>
              <a:t> Magas-Tátra  Dobsinai jégbarlang  Garamfő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93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Reggeli után a Magas-Tátrába </a:t>
            </a:r>
            <a:r>
              <a:rPr lang="hu-HU" dirty="0" smtClean="0"/>
              <a:t>indultunk túrázni a </a:t>
            </a:r>
            <a:r>
              <a:rPr lang="hu-HU" dirty="0" smtClean="0"/>
              <a:t>Tarpataki </a:t>
            </a:r>
            <a:r>
              <a:rPr lang="hu-HU" dirty="0" smtClean="0"/>
              <a:t>vízesésekhez. </a:t>
            </a:r>
          </a:p>
          <a:p>
            <a:pPr marL="0" indent="0">
              <a:buNone/>
            </a:pPr>
            <a:r>
              <a:rPr lang="hu-HU" dirty="0" smtClean="0"/>
              <a:t>Délután a </a:t>
            </a:r>
            <a:r>
              <a:rPr lang="hu-HU" dirty="0" smtClean="0"/>
              <a:t>Dobsinai jégbarlangba mentünk, ahová „kényelmes” túra vezetett. A barlangban -4˙C volt. Nagyon szép jégképződményeket láttunk.</a:t>
            </a:r>
          </a:p>
          <a:p>
            <a:pPr marL="0" indent="0">
              <a:buNone/>
            </a:pPr>
            <a:r>
              <a:rPr lang="hu-HU" dirty="0" smtClean="0"/>
              <a:t>Visszaérve a szállásra vacsoráztunk, majd </a:t>
            </a:r>
            <a:r>
              <a:rPr lang="hu-HU" dirty="0" smtClean="0"/>
              <a:t>Szlovák-Magyar barátságos </a:t>
            </a:r>
            <a:r>
              <a:rPr lang="hu-HU" dirty="0" smtClean="0"/>
              <a:t>focimeccset játszottak a „profi” focistáink. Mi nyertünk!!! </a:t>
            </a:r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/>
              <a:t>A </a:t>
            </a:r>
            <a:r>
              <a:rPr lang="hu-HU" dirty="0" smtClean="0"/>
              <a:t>győzelem után a szlovák gyerekek táncot tanítottak nekünk. Kilenc óra fele a srácok és a lányok diszkóba hívtak minket. </a:t>
            </a:r>
          </a:p>
          <a:p>
            <a:pPr marL="0" indent="0">
              <a:buNone/>
            </a:pPr>
            <a:r>
              <a:rPr lang="hu-HU" dirty="0" smtClean="0"/>
              <a:t>Majd </a:t>
            </a:r>
            <a:r>
              <a:rPr lang="hu-HU" dirty="0" smtClean="0"/>
              <a:t>„korán” elmentünk aludni.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70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/>
          <a:stretch/>
        </p:blipFill>
        <p:spPr>
          <a:xfrm>
            <a:off x="0" y="0"/>
            <a:ext cx="7966621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1" y="0"/>
            <a:ext cx="4222204" cy="31666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84" y="2492896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/>
          <a:stretch/>
        </p:blipFill>
        <p:spPr>
          <a:xfrm>
            <a:off x="3718148" y="-8802"/>
            <a:ext cx="8470677" cy="68668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94"/>
          <a:stretch/>
        </p:blipFill>
        <p:spPr>
          <a:xfrm>
            <a:off x="1" y="-8802"/>
            <a:ext cx="3718148" cy="68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</a:t>
            </a:r>
            <a:r>
              <a:rPr lang="hu-HU" dirty="0" smtClean="0"/>
              <a:t>Nap </a:t>
            </a:r>
            <a:r>
              <a:rPr lang="hu-HU" dirty="0" smtClean="0"/>
              <a:t>történései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Garamfő </a:t>
            </a:r>
            <a:r>
              <a:rPr lang="hu-HU" dirty="0" smtClean="0">
                <a:sym typeface="Wingdings" panose="05000000000000000000" pitchFamily="2" charset="2"/>
              </a:rPr>
              <a:t> Lőcse  Szepesváralja  Kassa  Mosonszentmiklós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77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Reggel Lőcse volt a célpontunk. Ott megnéztük a városházán lévő kiállítást és a lőcsei templomot.</a:t>
            </a:r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/>
              <a:t>s</a:t>
            </a:r>
            <a:r>
              <a:rPr lang="hu-HU" dirty="0" smtClean="0"/>
              <a:t>zepesváraljai várat is meglestük, ahol csoportképet is készítettünk.</a:t>
            </a:r>
          </a:p>
          <a:p>
            <a:pPr marL="0" indent="0">
              <a:buNone/>
            </a:pPr>
            <a:r>
              <a:rPr lang="hu-HU" dirty="0" smtClean="0"/>
              <a:t>Kassán a dómban megkoszorúztuk II. Rákóczi Ferenc sírját, és a Rodostó házban a szobrát. 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Négy</a:t>
            </a:r>
            <a:r>
              <a:rPr lang="hu-HU" dirty="0" smtClean="0"/>
              <a:t> órakor </a:t>
            </a:r>
            <a:r>
              <a:rPr lang="hu-HU" dirty="0" smtClean="0"/>
              <a:t>kezdtük meg utunkat hazafelé. Hét </a:t>
            </a:r>
            <a:r>
              <a:rPr lang="hu-HU" dirty="0" smtClean="0"/>
              <a:t>óra körül vacsoraszünetet </a:t>
            </a:r>
            <a:r>
              <a:rPr lang="hu-HU" dirty="0" smtClean="0"/>
              <a:t>tartottunk, ahol beszalonnáztunk, majd megszakítás nélkül este tízre hazaértünk.</a:t>
            </a:r>
          </a:p>
        </p:txBody>
      </p:sp>
    </p:spTree>
    <p:extLst>
      <p:ext uri="{BB962C8B-B14F-4D97-AF65-F5344CB8AC3E}">
        <p14:creationId xmlns:p14="http://schemas.microsoft.com/office/powerpoint/2010/main" val="42050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185" cy="685438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87"/>
          <a:stretch/>
        </p:blipFill>
        <p:spPr>
          <a:xfrm>
            <a:off x="9139184" y="3659676"/>
            <a:ext cx="3049641" cy="31983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84" y="-3610"/>
            <a:ext cx="3049640" cy="228723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5"/>
          <a:stretch/>
        </p:blipFill>
        <p:spPr>
          <a:xfrm>
            <a:off x="9139184" y="2283620"/>
            <a:ext cx="3049640" cy="16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/>
          <a:stretch/>
        </p:blipFill>
        <p:spPr>
          <a:xfrm>
            <a:off x="9118748" y="-6516"/>
            <a:ext cx="3070076" cy="281633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16"/>
            <a:ext cx="9152687" cy="68645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6662" y="3315837"/>
            <a:ext cx="4048185" cy="30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További életképek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:D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67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5274" y="857250"/>
            <a:ext cx="6858000" cy="5143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684" y="547684"/>
            <a:ext cx="4381467" cy="32861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5222" y="1500878"/>
            <a:ext cx="6858000" cy="38562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6" y="4381468"/>
            <a:ext cx="3302043" cy="24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hu-HU" dirty="0" smtClean="0"/>
              <a:t>Nap </a:t>
            </a:r>
            <a:r>
              <a:rPr lang="hu-HU" dirty="0" smtClean="0"/>
              <a:t>történései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Mosonszentmiklós </a:t>
            </a:r>
            <a:r>
              <a:rPr lang="hu-HU" dirty="0" smtClean="0">
                <a:sym typeface="Wingdings" panose="05000000000000000000" pitchFamily="2" charset="2"/>
              </a:rPr>
              <a:t> Komárno  Gúta  Felsőszeli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99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9916" y="2780928"/>
            <a:ext cx="9601200" cy="1143000"/>
          </a:xfrm>
        </p:spPr>
        <p:txBody>
          <a:bodyPr/>
          <a:lstStyle/>
          <a:p>
            <a:r>
              <a:rPr lang="hu-HU" dirty="0" smtClean="0"/>
              <a:t>Most pedig hadd mutassunk egy videót a dicsőséges focimeccsről.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50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Köszönjük </a:t>
            </a:r>
            <a:r>
              <a:rPr lang="hu-HU" dirty="0" smtClean="0"/>
              <a:t>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65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</a:t>
            </a:r>
            <a:r>
              <a:rPr lang="hu-HU" dirty="0" smtClean="0"/>
              <a:t>. </a:t>
            </a:r>
            <a:r>
              <a:rPr lang="hu-HU" dirty="0"/>
              <a:t>N</a:t>
            </a:r>
            <a:r>
              <a:rPr lang="hu-HU" dirty="0" smtClean="0"/>
              <a:t>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/>
              <a:t>Reggel fél kilenckor indultunk </a:t>
            </a:r>
            <a:r>
              <a:rPr lang="hu-HU" dirty="0" smtClean="0"/>
              <a:t>el </a:t>
            </a:r>
            <a:r>
              <a:rPr lang="hu-HU" dirty="0" smtClean="0"/>
              <a:t>az iskola elől. </a:t>
            </a:r>
          </a:p>
          <a:p>
            <a:pPr marL="0" indent="0">
              <a:buNone/>
            </a:pPr>
            <a:r>
              <a:rPr lang="hu-HU" dirty="0" smtClean="0"/>
              <a:t>Először Komárnoba mentünk, ahol megnéztük a Klapka teret</a:t>
            </a:r>
            <a:r>
              <a:rPr lang="hu-HU" dirty="0" smtClean="0"/>
              <a:t>, Jókai Mór szobrát, </a:t>
            </a:r>
            <a:r>
              <a:rPr lang="hu-HU" dirty="0" smtClean="0"/>
              <a:t>majd az Európa udvaron megpróbáltuk kitalálni több-kevesebb sikerrel, melyik </a:t>
            </a:r>
            <a:r>
              <a:rPr lang="hu-HU" dirty="0" smtClean="0"/>
              <a:t>ház </a:t>
            </a:r>
            <a:r>
              <a:rPr lang="hu-HU" dirty="0" smtClean="0"/>
              <a:t>melyik országhoz tartozik.</a:t>
            </a:r>
          </a:p>
          <a:p>
            <a:pPr marL="0" indent="0">
              <a:buNone/>
            </a:pPr>
            <a:r>
              <a:rPr lang="hu-HU" dirty="0" smtClean="0"/>
              <a:t>Onnan Ógyallára igyekeztünk volna, de eltévesztettük az irányt, így Gútára mentünk. Ott a vízimalmot néztük </a:t>
            </a:r>
            <a:r>
              <a:rPr lang="hu-HU" dirty="0" smtClean="0"/>
              <a:t>meg és Európa leghosszabb fahídját, </a:t>
            </a:r>
            <a:r>
              <a:rPr lang="hu-HU" dirty="0" smtClean="0"/>
              <a:t>ahol egy idegenvezető elmondta az eredeti vízimalom </a:t>
            </a:r>
            <a:r>
              <a:rPr lang="hu-HU" dirty="0" smtClean="0"/>
              <a:t>történetét </a:t>
            </a:r>
            <a:r>
              <a:rPr lang="hu-HU" dirty="0" smtClean="0"/>
              <a:t>és a szakmai hátterét</a:t>
            </a:r>
            <a:r>
              <a:rPr lang="hu-HU" dirty="0" smtClean="0"/>
              <a:t>.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Délután Felsőszelire értünk, </a:t>
            </a:r>
            <a:r>
              <a:rPr lang="hu-HU" dirty="0" smtClean="0"/>
              <a:t>ahol egy nyugdíjas pedagógus körbevezetett minket a faluban.</a:t>
            </a:r>
          </a:p>
          <a:p>
            <a:pPr marL="0" indent="0">
              <a:buNone/>
            </a:pPr>
            <a:r>
              <a:rPr lang="hu-HU" dirty="0" smtClean="0"/>
              <a:t>Később az Anikó Panzióban a vacsora után nyugovóra tértünk.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7" y="1"/>
            <a:ext cx="3791742" cy="213285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98" y="13448"/>
            <a:ext cx="8412427" cy="63093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4495740"/>
            <a:ext cx="3149680" cy="236226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361" y="401622"/>
            <a:ext cx="3212976" cy="24097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11" b="45511"/>
          <a:stretch/>
        </p:blipFill>
        <p:spPr>
          <a:xfrm>
            <a:off x="5696049" y="5489848"/>
            <a:ext cx="3371678" cy="13681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22" y="5489848"/>
            <a:ext cx="1824204" cy="13681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7" y="2924300"/>
            <a:ext cx="5244933" cy="39337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8" y="1844825"/>
            <a:ext cx="1439301" cy="10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" y="0"/>
            <a:ext cx="9144000" cy="68677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"/>
          <a:stretch/>
        </p:blipFill>
        <p:spPr>
          <a:xfrm rot="5400000">
            <a:off x="8786347" y="324686"/>
            <a:ext cx="3736872" cy="30680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 rot="5400000">
            <a:off x="8794515" y="3463690"/>
            <a:ext cx="3720537" cy="30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hu-HU" dirty="0" smtClean="0"/>
              <a:t>Nap </a:t>
            </a:r>
            <a:r>
              <a:rPr lang="hu-HU" dirty="0" smtClean="0"/>
              <a:t>történései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Felsőszeli </a:t>
            </a:r>
            <a:r>
              <a:rPr lang="hu-HU" dirty="0" smtClean="0">
                <a:sym typeface="Wingdings" panose="05000000000000000000" pitchFamily="2" charset="2"/>
              </a:rPr>
              <a:t> Selmecbánya  Garamfő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hu-HU" dirty="0" smtClean="0"/>
              <a:t>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Miután felkeltünk és megreggeliztünk elmentünk a felsőszeli iskolába, átadtuk az </a:t>
            </a:r>
            <a:r>
              <a:rPr lang="hu-HU" dirty="0" smtClean="0"/>
              <a:t>ajándékokat és kölcsönösen </a:t>
            </a:r>
            <a:r>
              <a:rPr lang="hu-HU" dirty="0" smtClean="0"/>
              <a:t>bemutatkoztunk, majd 2 csoportban végignéztük az iskolát. Utána vegyes csapatokba rendeződve kézilabdameccset játszottunk egymás ellen. Miután lezajlottak a meccsek még ismerkedtünk egymással, majd búsan elindultunk ebédelni.</a:t>
            </a:r>
          </a:p>
          <a:p>
            <a:pPr marL="0" indent="0">
              <a:buNone/>
            </a:pPr>
            <a:r>
              <a:rPr lang="hu-HU" dirty="0" smtClean="0"/>
              <a:t>Amikor </a:t>
            </a:r>
            <a:r>
              <a:rPr lang="hu-HU" dirty="0" smtClean="0"/>
              <a:t>megérkeztünk Selmecbányára, megnéztük a bányamúzeumot. Nagyon </a:t>
            </a:r>
            <a:r>
              <a:rPr lang="hu-HU" dirty="0" smtClean="0"/>
              <a:t>viccesen</a:t>
            </a:r>
            <a:r>
              <a:rPr lang="hu-HU" dirty="0" smtClean="0"/>
              <a:t> </a:t>
            </a:r>
            <a:r>
              <a:rPr lang="hu-HU" dirty="0" smtClean="0"/>
              <a:t>néztünk ki védőruhába beöltözve. Amúgy elég érdekes volt megismerni, hogyan bányásztak a közelmúltban.</a:t>
            </a:r>
          </a:p>
          <a:p>
            <a:pPr marL="0" indent="0">
              <a:buNone/>
            </a:pPr>
            <a:r>
              <a:rPr lang="hu-HU" dirty="0" smtClean="0"/>
              <a:t>A szállásra érve megvacsoráztunk, majd estig ismerkedtünk az ott lévő szlovák gyerekekkel.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83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764021" cy="35730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/>
          <a:stretch/>
        </p:blipFill>
        <p:spPr>
          <a:xfrm>
            <a:off x="3934171" y="0"/>
            <a:ext cx="8254653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b="6304"/>
          <a:stretch/>
        </p:blipFill>
        <p:spPr>
          <a:xfrm>
            <a:off x="-1" y="0"/>
            <a:ext cx="3934171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/>
          <a:stretch/>
        </p:blipFill>
        <p:spPr>
          <a:xfrm>
            <a:off x="4006179" y="0"/>
            <a:ext cx="8182645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" y="0"/>
            <a:ext cx="4012413" cy="30093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" y="3009310"/>
            <a:ext cx="4012412" cy="30093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5" y="6018619"/>
            <a:ext cx="4012413" cy="8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ékés (16x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70_TF02801109_TF02801109.potx" id="{62AB0005-D2E2-46B4-81BD-D158CD6E945C}" vid="{1962E43D-EB8D-436F-B035-984A3B51D821}"/>
    </a:ext>
  </a:extLst>
</a:theme>
</file>

<file path=ppt/theme/theme2.xml><?xml version="1.0" encoding="utf-8"?>
<a:theme xmlns:a="http://schemas.openxmlformats.org/drawingml/2006/main" name="Office-té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Békés természeti bemutató (szélesvásznú)</Template>
  <TotalTime>134</TotalTime>
  <Words>419</Words>
  <Application>Microsoft Office PowerPoint</Application>
  <PresentationFormat>Egyéni</PresentationFormat>
  <Paragraphs>35</Paragraphs>
  <Slides>21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Euphemia</vt:lpstr>
      <vt:lpstr>Wingdings</vt:lpstr>
      <vt:lpstr>Békés (16x9)</vt:lpstr>
      <vt:lpstr>Felvidéki osztálykirándulás</vt:lpstr>
      <vt:lpstr>1. Nap történései</vt:lpstr>
      <vt:lpstr>1. Nap</vt:lpstr>
      <vt:lpstr>PowerPoint-bemutató</vt:lpstr>
      <vt:lpstr>PowerPoint-bemutató</vt:lpstr>
      <vt:lpstr>2. Nap történései</vt:lpstr>
      <vt:lpstr>2. Nap</vt:lpstr>
      <vt:lpstr>PowerPoint-bemutató</vt:lpstr>
      <vt:lpstr>PowerPoint-bemutató</vt:lpstr>
      <vt:lpstr>3. Nap történései</vt:lpstr>
      <vt:lpstr>3. Nap</vt:lpstr>
      <vt:lpstr>PowerPoint-bemutató</vt:lpstr>
      <vt:lpstr>PowerPoint-bemutató</vt:lpstr>
      <vt:lpstr>4. Nap történései</vt:lpstr>
      <vt:lpstr>4. Nap</vt:lpstr>
      <vt:lpstr>PowerPoint-bemutató</vt:lpstr>
      <vt:lpstr>PowerPoint-bemutató</vt:lpstr>
      <vt:lpstr>További életképek</vt:lpstr>
      <vt:lpstr>PowerPoint-bemutató</vt:lpstr>
      <vt:lpstr>Most pedig hadd mutassunk egy videót a dicsőséges focimeccsről.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Felvidéki osztálykirándulás</dc:title>
  <dc:creator>Galántai Hajnalka</dc:creator>
  <cp:lastModifiedBy>Galántai Hajnalka</cp:lastModifiedBy>
  <cp:revision>18</cp:revision>
  <dcterms:created xsi:type="dcterms:W3CDTF">2019-06-11T09:01:50Z</dcterms:created>
  <dcterms:modified xsi:type="dcterms:W3CDTF">2019-06-12T08:39:30Z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